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4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19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6A97-5D29-44D0-87EE-E17F4EC29DD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C932D-3978-40AC-8BBD-6336746F4B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124200"/>
            <a:ext cx="7772400" cy="1470025"/>
          </a:xfrm>
        </p:spPr>
        <p:txBody>
          <a:bodyPr/>
          <a:lstStyle/>
          <a:p>
            <a:r>
              <a:rPr lang="sr-Cyrl-RS" dirty="0" smtClean="0"/>
              <a:t>OBLICI DEČJEG SCENSKOG STVARALAŠTVA U VRTIĆU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990600"/>
          </a:xfrm>
        </p:spPr>
        <p:txBody>
          <a:bodyPr/>
          <a:lstStyle/>
          <a:p>
            <a:pPr algn="r"/>
            <a:r>
              <a:rPr lang="sr-Cyrl-RS" dirty="0" smtClean="0"/>
              <a:t>mr Jovanka Ulić</a:t>
            </a:r>
            <a:endParaRPr lang="en-US" dirty="0"/>
          </a:p>
        </p:txBody>
      </p:sp>
      <p:pic>
        <p:nvPicPr>
          <p:cNvPr id="1026" name="Picture 2" descr="C:\Users\Korisnik\Desktop\master lik\Scenska\Režiserske igre\uws-6-child-play-doll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457200"/>
            <a:ext cx="3362234" cy="2603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Uporedo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razvojem</a:t>
            </a:r>
            <a:r>
              <a:rPr lang="en-US" dirty="0"/>
              <a:t> </a:t>
            </a:r>
            <a:r>
              <a:rPr lang="en-US" dirty="0" err="1"/>
              <a:t>režiserskih</a:t>
            </a:r>
            <a:r>
              <a:rPr lang="en-US" dirty="0"/>
              <a:t> </a:t>
            </a:r>
            <a:r>
              <a:rPr lang="en-US" dirty="0" err="1"/>
              <a:t>igara</a:t>
            </a:r>
            <a:r>
              <a:rPr lang="en-US" dirty="0"/>
              <a:t>, </a:t>
            </a:r>
            <a:r>
              <a:rPr lang="en-US" dirty="0" err="1"/>
              <a:t>razvija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/>
              <a:t>prvenstveno</a:t>
            </a:r>
            <a:r>
              <a:rPr lang="en-US" dirty="0"/>
              <a:t> </a:t>
            </a:r>
            <a:r>
              <a:rPr lang="en-US" dirty="0" err="1"/>
              <a:t>zavise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socijalizacije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drugom</a:t>
            </a:r>
            <a:r>
              <a:rPr lang="en-US" dirty="0"/>
              <a:t> </a:t>
            </a:r>
            <a:r>
              <a:rPr lang="en-US" dirty="0" err="1"/>
              <a:t>decom</a:t>
            </a:r>
            <a:r>
              <a:rPr lang="en-US" dirty="0"/>
              <a:t>, </a:t>
            </a:r>
            <a:r>
              <a:rPr lang="en-US" dirty="0" err="1"/>
              <a:t>dogovora</a:t>
            </a:r>
            <a:r>
              <a:rPr lang="en-US" dirty="0"/>
              <a:t> o </a:t>
            </a:r>
            <a:r>
              <a:rPr lang="en-US" dirty="0" err="1"/>
              <a:t>sadržaju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uvažavanju</a:t>
            </a:r>
            <a:r>
              <a:rPr lang="en-US" dirty="0"/>
              <a:t> </a:t>
            </a:r>
            <a:r>
              <a:rPr lang="en-US" dirty="0" err="1"/>
              <a:t>želja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interesovanja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.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prelazak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bitna</a:t>
            </a:r>
            <a:r>
              <a:rPr lang="en-US" dirty="0"/>
              <a:t> je </a:t>
            </a:r>
            <a:r>
              <a:rPr lang="en-US" dirty="0" err="1"/>
              <a:t>činjenica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 u </a:t>
            </a:r>
            <a:r>
              <a:rPr lang="en-US" dirty="0" err="1"/>
              <a:t>režiserskoj</a:t>
            </a:r>
            <a:r>
              <a:rPr lang="en-US" dirty="0"/>
              <a:t> </a:t>
            </a:r>
            <a:r>
              <a:rPr lang="en-US" dirty="0" err="1"/>
              <a:t>igri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 </a:t>
            </a:r>
            <a:r>
              <a:rPr lang="en-US" dirty="0" err="1"/>
              <a:t>uživljavanja</a:t>
            </a:r>
            <a:r>
              <a:rPr lang="en-US" dirty="0"/>
              <a:t> u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predmetima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igra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Režiserska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se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sada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predmete</a:t>
            </a:r>
            <a:r>
              <a:rPr lang="en-US" dirty="0"/>
              <a:t>, a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uloge</a:t>
            </a:r>
            <a:r>
              <a:rPr lang="en-US" dirty="0"/>
              <a:t>, </a:t>
            </a:r>
            <a:r>
              <a:rPr lang="en-US" dirty="0" err="1"/>
              <a:t>preuzimaju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deca</a:t>
            </a:r>
            <a:r>
              <a:rPr lang="en-US" dirty="0"/>
              <a:t>. </a:t>
            </a:r>
            <a:endParaRPr lang="sr-Cyrl-RS" dirty="0" smtClean="0"/>
          </a:p>
          <a:p>
            <a:r>
              <a:rPr lang="en-US" dirty="0" err="1" smtClean="0"/>
              <a:t>Specifičnost</a:t>
            </a:r>
            <a:r>
              <a:rPr lang="en-US" dirty="0" smtClean="0"/>
              <a:t> </a:t>
            </a:r>
            <a:r>
              <a:rPr lang="en-US" dirty="0" err="1"/>
              <a:t>režiserskih</a:t>
            </a:r>
            <a:r>
              <a:rPr lang="en-US" dirty="0"/>
              <a:t> </a:t>
            </a:r>
            <a:r>
              <a:rPr lang="en-US" dirty="0" err="1"/>
              <a:t>igara</a:t>
            </a:r>
            <a:r>
              <a:rPr lang="en-US" dirty="0"/>
              <a:t> je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partneri</a:t>
            </a:r>
            <a:r>
              <a:rPr lang="en-US" dirty="0"/>
              <a:t> </a:t>
            </a:r>
            <a:r>
              <a:rPr lang="en-US" dirty="0" err="1"/>
              <a:t>detetu</a:t>
            </a:r>
            <a:r>
              <a:rPr lang="en-US" dirty="0"/>
              <a:t> </a:t>
            </a:r>
            <a:r>
              <a:rPr lang="en-US" dirty="0" err="1"/>
              <a:t>neživi</a:t>
            </a:r>
            <a:r>
              <a:rPr lang="en-US" dirty="0"/>
              <a:t> </a:t>
            </a:r>
            <a:r>
              <a:rPr lang="en-US" dirty="0" err="1"/>
              <a:t>predmeti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želja</a:t>
            </a:r>
            <a:r>
              <a:rPr lang="en-US" dirty="0"/>
              <a:t>, </a:t>
            </a:r>
            <a:r>
              <a:rPr lang="en-US" dirty="0" err="1"/>
              <a:t>interesa</a:t>
            </a:r>
            <a:r>
              <a:rPr lang="en-US" dirty="0"/>
              <a:t> </a:t>
            </a:r>
            <a:r>
              <a:rPr lang="en-US" dirty="0" err="1"/>
              <a:t>niti</a:t>
            </a:r>
            <a:r>
              <a:rPr lang="en-US" dirty="0"/>
              <a:t> </a:t>
            </a:r>
            <a:r>
              <a:rPr lang="en-US" dirty="0" err="1"/>
              <a:t>namera</a:t>
            </a:r>
            <a:r>
              <a:rPr lang="en-US" dirty="0"/>
              <a:t>,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 smtClean="0"/>
              <a:t>kroz</a:t>
            </a:r>
            <a:r>
              <a:rPr lang="en-US" dirty="0" smtClean="0"/>
              <a:t>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/>
              <a:t>veštinu</a:t>
            </a:r>
            <a:r>
              <a:rPr lang="en-US" dirty="0"/>
              <a:t> </a:t>
            </a:r>
            <a:r>
              <a:rPr lang="en-US" dirty="0" err="1"/>
              <a:t>komunikacija</a:t>
            </a:r>
            <a:r>
              <a:rPr lang="en-US" dirty="0"/>
              <a:t>, </a:t>
            </a:r>
            <a:r>
              <a:rPr lang="en-US" dirty="0" err="1"/>
              <a:t>zamišljanja</a:t>
            </a:r>
            <a:r>
              <a:rPr lang="en-US" dirty="0"/>
              <a:t>, </a:t>
            </a:r>
            <a:r>
              <a:rPr lang="en-US" dirty="0" err="1"/>
              <a:t>planiranja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r>
              <a:rPr lang="en-US" dirty="0" err="1"/>
              <a:t>Odrastanjem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usložava</a:t>
            </a:r>
            <a:r>
              <a:rPr lang="en-US" dirty="0"/>
              <a:t> „</a:t>
            </a:r>
            <a:r>
              <a:rPr lang="en-US" dirty="0" err="1"/>
              <a:t>uloge</a:t>
            </a:r>
            <a:r>
              <a:rPr lang="en-US" dirty="0"/>
              <a:t>“ u </a:t>
            </a:r>
            <a:r>
              <a:rPr lang="en-US" dirty="0" err="1"/>
              <a:t>režiserskim</a:t>
            </a:r>
            <a:r>
              <a:rPr lang="en-US" dirty="0"/>
              <a:t> </a:t>
            </a:r>
            <a:r>
              <a:rPr lang="en-US" dirty="0" err="1"/>
              <a:t>igrama</a:t>
            </a:r>
            <a:r>
              <a:rPr lang="en-US" dirty="0"/>
              <a:t> pod </a:t>
            </a:r>
            <a:r>
              <a:rPr lang="en-US" dirty="0" err="1"/>
              <a:t>uticajem</a:t>
            </a:r>
            <a:r>
              <a:rPr lang="en-US" dirty="0"/>
              <a:t> </a:t>
            </a:r>
            <a:r>
              <a:rPr lang="en-US" dirty="0" err="1"/>
              <a:t>svakodnevnih</a:t>
            </a:r>
            <a:r>
              <a:rPr lang="en-US" dirty="0"/>
              <a:t> </a:t>
            </a:r>
            <a:r>
              <a:rPr lang="en-US" dirty="0" err="1"/>
              <a:t>dešavanja</a:t>
            </a:r>
            <a:r>
              <a:rPr lang="en-US" dirty="0"/>
              <a:t>, </a:t>
            </a:r>
            <a:r>
              <a:rPr lang="en-US" dirty="0" err="1"/>
              <a:t>filmova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decu</a:t>
            </a:r>
            <a:r>
              <a:rPr lang="en-US" dirty="0"/>
              <a:t>, </a:t>
            </a:r>
            <a:r>
              <a:rPr lang="en-US" dirty="0" err="1"/>
              <a:t>bajki</a:t>
            </a:r>
            <a:r>
              <a:rPr lang="en-US" dirty="0"/>
              <a:t>, </a:t>
            </a:r>
            <a:r>
              <a:rPr lang="en-US" dirty="0" err="1"/>
              <a:t>priča</a:t>
            </a:r>
            <a:r>
              <a:rPr lang="en-US" dirty="0"/>
              <a:t>...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likova</a:t>
            </a:r>
            <a:r>
              <a:rPr lang="en-US" dirty="0"/>
              <a:t> se </a:t>
            </a:r>
            <a:r>
              <a:rPr lang="en-US" dirty="0" err="1"/>
              <a:t>povećava</a:t>
            </a:r>
            <a:r>
              <a:rPr lang="en-US" dirty="0"/>
              <a:t>,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pojedinih</a:t>
            </a:r>
            <a:r>
              <a:rPr lang="en-US" dirty="0"/>
              <a:t> </a:t>
            </a:r>
            <a:r>
              <a:rPr lang="en-US" dirty="0" err="1"/>
              <a:t>likova</a:t>
            </a:r>
            <a:r>
              <a:rPr lang="en-US" dirty="0"/>
              <a:t> se </a:t>
            </a:r>
            <a:r>
              <a:rPr lang="en-US" dirty="0" err="1"/>
              <a:t>jasnije</a:t>
            </a:r>
            <a:r>
              <a:rPr lang="en-US" dirty="0"/>
              <a:t> </a:t>
            </a:r>
            <a:r>
              <a:rPr lang="en-US" dirty="0" err="1"/>
              <a:t>definišu</a:t>
            </a:r>
            <a:r>
              <a:rPr lang="en-US" dirty="0"/>
              <a:t>, a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podrškom</a:t>
            </a:r>
            <a:r>
              <a:rPr lang="en-US" dirty="0"/>
              <a:t> </a:t>
            </a:r>
            <a:r>
              <a:rPr lang="en-US" dirty="0" err="1"/>
              <a:t>vršnjaka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starije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8229600" cy="3124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Broj</a:t>
            </a:r>
            <a:r>
              <a:rPr lang="en-US" dirty="0" smtClean="0"/>
              <a:t> </a:t>
            </a:r>
            <a:r>
              <a:rPr lang="en-US" dirty="0" err="1"/>
              <a:t>dece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učestvuje</a:t>
            </a:r>
            <a:r>
              <a:rPr lang="en-US" dirty="0"/>
              <a:t> u </a:t>
            </a:r>
            <a:r>
              <a:rPr lang="en-US" dirty="0" err="1"/>
              <a:t>ovakvim</a:t>
            </a:r>
            <a:r>
              <a:rPr lang="en-US" dirty="0"/>
              <a:t> </a:t>
            </a:r>
            <a:r>
              <a:rPr lang="en-US" dirty="0" err="1"/>
              <a:t>igrama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velik</a:t>
            </a:r>
            <a:r>
              <a:rPr lang="en-US" dirty="0"/>
              <a:t>, to je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, tri </a:t>
            </a:r>
            <a:r>
              <a:rPr lang="en-US" dirty="0" err="1"/>
              <a:t>deteta</a:t>
            </a:r>
            <a:r>
              <a:rPr lang="en-US" dirty="0"/>
              <a:t>. Oni </a:t>
            </a:r>
            <a:r>
              <a:rPr lang="en-US" dirty="0" err="1"/>
              <a:t>zajednički</a:t>
            </a:r>
            <a:r>
              <a:rPr lang="en-US" dirty="0"/>
              <a:t> </a:t>
            </a:r>
            <a:r>
              <a:rPr lang="en-US" dirty="0" err="1"/>
              <a:t>smišljaju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planiraju</a:t>
            </a:r>
            <a:r>
              <a:rPr lang="en-US" dirty="0"/>
              <a:t> </a:t>
            </a:r>
            <a:r>
              <a:rPr lang="en-US" dirty="0" err="1"/>
              <a:t>sadržaj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, </a:t>
            </a:r>
            <a:r>
              <a:rPr lang="en-US" dirty="0" err="1"/>
              <a:t>biraju</a:t>
            </a:r>
            <a:r>
              <a:rPr lang="en-US" dirty="0"/>
              <a:t> </a:t>
            </a:r>
            <a:r>
              <a:rPr lang="en-US" dirty="0" err="1"/>
              <a:t>igračke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rekvizite</a:t>
            </a:r>
            <a:r>
              <a:rPr lang="en-US" dirty="0"/>
              <a:t>, a </a:t>
            </a:r>
            <a:r>
              <a:rPr lang="en-US" dirty="0" err="1"/>
              <a:t>zatim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igrati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 smtClean="0"/>
              <a:t>.</a:t>
            </a:r>
            <a:endParaRPr lang="sr-Cyrl-RS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režiserske</a:t>
            </a:r>
            <a:r>
              <a:rPr lang="en-US" dirty="0" smtClean="0"/>
              <a:t> </a:t>
            </a:r>
            <a:r>
              <a:rPr lang="en-US" dirty="0" err="1" smtClean="0"/>
              <a:t>igre</a:t>
            </a:r>
            <a:r>
              <a:rPr lang="en-US" dirty="0" smtClean="0"/>
              <a:t> </a:t>
            </a:r>
            <a:r>
              <a:rPr lang="en-US" dirty="0" err="1" smtClean="0"/>
              <a:t>postepeno</a:t>
            </a:r>
            <a:r>
              <a:rPr lang="en-US" dirty="0" smtClean="0"/>
              <a:t> </a:t>
            </a:r>
            <a:r>
              <a:rPr lang="en-US" dirty="0" err="1" smtClean="0"/>
              <a:t>prelaze</a:t>
            </a:r>
            <a:r>
              <a:rPr lang="en-US" dirty="0" smtClean="0"/>
              <a:t> u </a:t>
            </a:r>
            <a:r>
              <a:rPr lang="en-US" dirty="0" err="1" smtClean="0"/>
              <a:t>prave</a:t>
            </a:r>
            <a:r>
              <a:rPr lang="en-US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uloga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 smtClean="0"/>
              <a:t>sadržajem</a:t>
            </a:r>
            <a:r>
              <a:rPr lang="sr-Cyrl-RS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predstavljaju</a:t>
            </a:r>
            <a:r>
              <a:rPr lang="en-US" dirty="0" smtClean="0"/>
              <a:t> </a:t>
            </a:r>
            <a:r>
              <a:rPr lang="en-US" dirty="0" err="1" smtClean="0"/>
              <a:t>autentičan</a:t>
            </a:r>
            <a:r>
              <a:rPr lang="en-US" dirty="0" smtClean="0"/>
              <a:t> </a:t>
            </a:r>
            <a:r>
              <a:rPr lang="en-US" dirty="0" err="1" smtClean="0"/>
              <a:t>oblik</a:t>
            </a:r>
            <a:r>
              <a:rPr lang="en-US" dirty="0" smtClean="0"/>
              <a:t> </a:t>
            </a:r>
            <a:r>
              <a:rPr lang="en-US" dirty="0" err="1" smtClean="0"/>
              <a:t>dečjeg</a:t>
            </a:r>
            <a:r>
              <a:rPr lang="en-US" dirty="0" smtClean="0"/>
              <a:t> </a:t>
            </a:r>
            <a:r>
              <a:rPr lang="en-US" dirty="0" err="1" smtClean="0"/>
              <a:t>dramskog</a:t>
            </a:r>
            <a:r>
              <a:rPr lang="en-US" dirty="0" smtClean="0"/>
              <a:t> </a:t>
            </a:r>
            <a:r>
              <a:rPr lang="en-US" dirty="0" err="1" smtClean="0"/>
              <a:t>stvaralaštva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ULOGA VASPITAČA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0"/>
            <a:ext cx="8153400" cy="1706563"/>
          </a:xfrm>
        </p:spPr>
        <p:txBody>
          <a:bodyPr/>
          <a:lstStyle/>
          <a:p>
            <a:r>
              <a:rPr lang="en-US" dirty="0" err="1"/>
              <a:t>Režiserske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predstavljaju</a:t>
            </a:r>
            <a:r>
              <a:rPr lang="en-US" dirty="0"/>
              <a:t> </a:t>
            </a:r>
            <a:r>
              <a:rPr lang="en-US" dirty="0" err="1"/>
              <a:t>autentičan</a:t>
            </a:r>
            <a:r>
              <a:rPr lang="en-US" dirty="0"/>
              <a:t> primer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otvorene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igre</a:t>
            </a:r>
            <a:r>
              <a:rPr lang="en-US" dirty="0" smtClean="0"/>
              <a:t>, </a:t>
            </a:r>
            <a:r>
              <a:rPr lang="en-US" dirty="0" err="1"/>
              <a:t>samim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</a:t>
            </a:r>
            <a:r>
              <a:rPr lang="en-US" dirty="0" err="1"/>
              <a:t>vaspitača</a:t>
            </a:r>
            <a:r>
              <a:rPr lang="en-US" dirty="0"/>
              <a:t> je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obezbedi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Prostor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osamljivanje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/>
              <a:t>– </a:t>
            </a:r>
            <a:r>
              <a:rPr lang="en-US" dirty="0" err="1"/>
              <a:t>kutak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zaštićeno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pogleda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mešanja</a:t>
            </a:r>
            <a:r>
              <a:rPr lang="en-US" dirty="0"/>
              <a:t> </a:t>
            </a:r>
            <a:r>
              <a:rPr lang="en-US" dirty="0" err="1"/>
              <a:t>posmatrača</a:t>
            </a:r>
            <a:r>
              <a:rPr lang="en-US" dirty="0"/>
              <a:t>; to je </a:t>
            </a:r>
            <a:r>
              <a:rPr lang="en-US" dirty="0" err="1"/>
              <a:t>centar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opuštanje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mesto</a:t>
            </a:r>
            <a:r>
              <a:rPr lang="en-US" dirty="0"/>
              <a:t> </a:t>
            </a:r>
            <a:r>
              <a:rPr lang="en-US" dirty="0" err="1"/>
              <a:t>ispod</a:t>
            </a:r>
            <a:r>
              <a:rPr lang="en-US" dirty="0"/>
              <a:t> </a:t>
            </a:r>
            <a:r>
              <a:rPr lang="en-US" dirty="0" err="1"/>
              <a:t>stola</a:t>
            </a:r>
            <a:r>
              <a:rPr lang="en-US" dirty="0"/>
              <a:t> </a:t>
            </a:r>
            <a:r>
              <a:rPr lang="en-US" dirty="0" err="1"/>
              <a:t>pokriven</a:t>
            </a:r>
            <a:r>
              <a:rPr lang="en-US" dirty="0"/>
              <a:t> </a:t>
            </a:r>
            <a:r>
              <a:rPr lang="en-US" dirty="0" err="1"/>
              <a:t>platnom</a:t>
            </a:r>
            <a:r>
              <a:rPr lang="en-US" dirty="0"/>
              <a:t>, </a:t>
            </a:r>
            <a:r>
              <a:rPr lang="en-US" dirty="0" err="1"/>
              <a:t>deo</a:t>
            </a:r>
            <a:r>
              <a:rPr lang="en-US" dirty="0"/>
              <a:t> „</a:t>
            </a:r>
            <a:r>
              <a:rPr lang="en-US" dirty="0" err="1"/>
              <a:t>sakriven</a:t>
            </a:r>
            <a:r>
              <a:rPr lang="en-US" dirty="0"/>
              <a:t>“ </a:t>
            </a:r>
            <a:r>
              <a:rPr lang="en-US" dirty="0" err="1"/>
              <a:t>nekom</a:t>
            </a:r>
            <a:r>
              <a:rPr lang="en-US" dirty="0"/>
              <a:t> </a:t>
            </a:r>
            <a:r>
              <a:rPr lang="en-US" dirty="0" err="1"/>
              <a:t>draperijom</a:t>
            </a:r>
            <a:r>
              <a:rPr lang="en-US" dirty="0"/>
              <a:t>, </a:t>
            </a:r>
            <a:r>
              <a:rPr lang="en-US" dirty="0" err="1"/>
              <a:t>šator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marama</a:t>
            </a:r>
            <a:r>
              <a:rPr lang="en-US" dirty="0"/>
              <a:t>,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ograđen</a:t>
            </a:r>
            <a:r>
              <a:rPr lang="en-US" dirty="0"/>
              <a:t> </a:t>
            </a:r>
            <a:r>
              <a:rPr lang="en-US" dirty="0" err="1"/>
              <a:t>paravanom</a:t>
            </a:r>
            <a:r>
              <a:rPr lang="en-US" dirty="0"/>
              <a:t> </a:t>
            </a:r>
            <a:r>
              <a:rPr lang="en-US" dirty="0" err="1"/>
              <a:t>gde</a:t>
            </a:r>
            <a:r>
              <a:rPr lang="en-US" dirty="0"/>
              <a:t> se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povući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osamiti</a:t>
            </a:r>
            <a:r>
              <a:rPr lang="en-US" dirty="0"/>
              <a:t>; u </a:t>
            </a:r>
            <a:r>
              <a:rPr lang="en-US" dirty="0" err="1"/>
              <a:t>dvorištu</a:t>
            </a:r>
            <a:r>
              <a:rPr lang="en-US" dirty="0"/>
              <a:t> </a:t>
            </a:r>
            <a:r>
              <a:rPr lang="en-US" dirty="0" err="1"/>
              <a:t>vrtića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kućica</a:t>
            </a:r>
            <a:r>
              <a:rPr lang="en-US" dirty="0"/>
              <a:t> </a:t>
            </a:r>
            <a:r>
              <a:rPr lang="en-US" dirty="0" err="1"/>
              <a:t>namenjena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dećju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odvojen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deca</a:t>
            </a:r>
            <a:r>
              <a:rPr lang="en-US" dirty="0"/>
              <a:t> </a:t>
            </a:r>
            <a:r>
              <a:rPr lang="en-US" dirty="0" err="1"/>
              <a:t>rado</a:t>
            </a:r>
            <a:r>
              <a:rPr lang="en-US" dirty="0"/>
              <a:t> </a:t>
            </a:r>
            <a:r>
              <a:rPr lang="en-US" dirty="0" err="1"/>
              <a:t>koriste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6877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err="1"/>
              <a:t>Vaspitač</a:t>
            </a:r>
            <a:r>
              <a:rPr lang="en-US" dirty="0"/>
              <a:t>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delikatno</a:t>
            </a:r>
            <a:r>
              <a:rPr lang="en-US" dirty="0"/>
              <a:t>, </a:t>
            </a:r>
            <a:r>
              <a:rPr lang="en-US" dirty="0" err="1"/>
              <a:t>nenametljivo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posredno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detetu</a:t>
            </a:r>
            <a:r>
              <a:rPr lang="en-US" dirty="0"/>
              <a:t> u </a:t>
            </a:r>
            <a:r>
              <a:rPr lang="en-US" dirty="0" err="1"/>
              <a:t>igri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u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namenu</a:t>
            </a:r>
            <a:r>
              <a:rPr lang="en-US" dirty="0"/>
              <a:t> </a:t>
            </a:r>
            <a:r>
              <a:rPr lang="en-US" dirty="0" err="1"/>
              <a:t>određen</a:t>
            </a:r>
            <a:r>
              <a:rPr lang="en-US" dirty="0"/>
              <a:t> </a:t>
            </a:r>
            <a:r>
              <a:rPr lang="en-US" dirty="0" err="1"/>
              <a:t>prostor</a:t>
            </a:r>
            <a:r>
              <a:rPr lang="en-US" dirty="0"/>
              <a:t> </a:t>
            </a:r>
            <a:r>
              <a:rPr lang="en-US" dirty="0" err="1"/>
              <a:t>unosi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igru</a:t>
            </a:r>
            <a:r>
              <a:rPr lang="en-US" dirty="0"/>
              <a:t>, </a:t>
            </a:r>
            <a:r>
              <a:rPr lang="en-US" dirty="0" err="1"/>
              <a:t>zanimljive</a:t>
            </a:r>
            <a:r>
              <a:rPr lang="en-US" dirty="0"/>
              <a:t> </a:t>
            </a:r>
            <a:r>
              <a:rPr lang="en-US" dirty="0" err="1"/>
              <a:t>igračke</a:t>
            </a:r>
            <a:r>
              <a:rPr lang="en-US" dirty="0"/>
              <a:t> </a:t>
            </a:r>
            <a:r>
              <a:rPr lang="en-US" dirty="0" err="1"/>
              <a:t>neobično</a:t>
            </a:r>
            <a:r>
              <a:rPr lang="en-US" dirty="0"/>
              <a:t> </a:t>
            </a:r>
            <a:r>
              <a:rPr lang="en-US" dirty="0" err="1"/>
              <a:t>raspoređene</a:t>
            </a:r>
            <a:r>
              <a:rPr lang="en-US" dirty="0"/>
              <a:t>, </a:t>
            </a:r>
            <a:r>
              <a:rPr lang="en-US" dirty="0" err="1"/>
              <a:t>unosi</a:t>
            </a:r>
            <a:r>
              <a:rPr lang="en-US" dirty="0"/>
              <a:t> </a:t>
            </a:r>
            <a:r>
              <a:rPr lang="en-US" dirty="0" err="1"/>
              <a:t>provokaciju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izazvati</a:t>
            </a:r>
            <a:r>
              <a:rPr lang="en-US" dirty="0"/>
              <a:t> </a:t>
            </a:r>
            <a:r>
              <a:rPr lang="en-US" dirty="0" err="1"/>
              <a:t>začudnost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Razgovara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decom</a:t>
            </a:r>
            <a:r>
              <a:rPr lang="en-US" dirty="0"/>
              <a:t> o </a:t>
            </a:r>
            <a:r>
              <a:rPr lang="en-US" dirty="0" err="1"/>
              <a:t>onome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doživeli</a:t>
            </a:r>
            <a:r>
              <a:rPr lang="en-US" dirty="0"/>
              <a:t>, </a:t>
            </a:r>
            <a:r>
              <a:rPr lang="en-US" dirty="0" err="1"/>
              <a:t>videli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filmu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čuli</a:t>
            </a:r>
            <a:r>
              <a:rPr lang="en-US" dirty="0"/>
              <a:t> u </a:t>
            </a:r>
            <a:r>
              <a:rPr lang="en-US" dirty="0" err="1"/>
              <a:t>priči</a:t>
            </a:r>
            <a:r>
              <a:rPr lang="en-US" dirty="0"/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U </a:t>
            </a:r>
            <a:r>
              <a:rPr lang="en-US" dirty="0" err="1"/>
              <a:t>situacijama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vaspitač</a:t>
            </a:r>
            <a:r>
              <a:rPr lang="en-US" dirty="0"/>
              <a:t> </a:t>
            </a:r>
            <a:r>
              <a:rPr lang="en-US" dirty="0" err="1"/>
              <a:t>primeti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stereotipna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unese</a:t>
            </a:r>
            <a:r>
              <a:rPr lang="en-US" dirty="0"/>
              <a:t> </a:t>
            </a:r>
            <a:r>
              <a:rPr lang="en-US" dirty="0" err="1"/>
              <a:t>novi</a:t>
            </a:r>
            <a:r>
              <a:rPr lang="en-US" dirty="0"/>
              <a:t> </a:t>
            </a:r>
            <a:r>
              <a:rPr lang="en-US" dirty="0" err="1"/>
              <a:t>materijal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razgovor</a:t>
            </a:r>
            <a:r>
              <a:rPr lang="en-US" dirty="0"/>
              <a:t> </a:t>
            </a:r>
            <a:r>
              <a:rPr lang="en-US" dirty="0" err="1"/>
              <a:t>podstkane</a:t>
            </a:r>
            <a:r>
              <a:rPr lang="en-US" dirty="0"/>
              <a:t> nova </a:t>
            </a:r>
            <a:r>
              <a:rPr lang="en-US" dirty="0" err="1"/>
              <a:t>dešavanja</a:t>
            </a:r>
            <a:r>
              <a:rPr lang="en-US" dirty="0"/>
              <a:t> (</a:t>
            </a:r>
            <a:r>
              <a:rPr lang="en-US" dirty="0" err="1"/>
              <a:t>lutka</a:t>
            </a:r>
            <a:r>
              <a:rPr lang="en-US" dirty="0"/>
              <a:t> </a:t>
            </a:r>
            <a:r>
              <a:rPr lang="en-US" dirty="0" err="1"/>
              <a:t>Maja</a:t>
            </a:r>
            <a:r>
              <a:rPr lang="en-US" dirty="0"/>
              <a:t> je </a:t>
            </a:r>
            <a:r>
              <a:rPr lang="en-US" dirty="0" err="1"/>
              <a:t>ozdravila</a:t>
            </a:r>
            <a:r>
              <a:rPr lang="en-US" dirty="0"/>
              <a:t>,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li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možda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pozove</a:t>
            </a:r>
            <a:r>
              <a:rPr lang="en-US" dirty="0"/>
              <a:t> </a:t>
            </a:r>
            <a:r>
              <a:rPr lang="en-US" dirty="0" err="1"/>
              <a:t>neku</a:t>
            </a:r>
            <a:r>
              <a:rPr lang="en-US" dirty="0"/>
              <a:t> </a:t>
            </a:r>
            <a:r>
              <a:rPr lang="en-US" dirty="0" err="1"/>
              <a:t>drugaricu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njom</a:t>
            </a:r>
            <a:r>
              <a:rPr lang="en-US" dirty="0"/>
              <a:t>; </a:t>
            </a:r>
            <a:r>
              <a:rPr lang="en-US" dirty="0" err="1"/>
              <a:t>koga</a:t>
            </a:r>
            <a:r>
              <a:rPr lang="en-US" dirty="0"/>
              <a:t> je astronaut Iva </a:t>
            </a:r>
            <a:r>
              <a:rPr lang="en-US" dirty="0" err="1"/>
              <a:t>sreo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putu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planetu</a:t>
            </a:r>
            <a:r>
              <a:rPr lang="en-US" dirty="0"/>
              <a:t>...)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ideas-children.jpg"/>
          <p:cNvPicPr>
            <a:picLocks noGrp="1" noChangeAspect="1"/>
          </p:cNvPicPr>
          <p:nvPr>
            <p:ph idx="1"/>
          </p:nvPr>
        </p:nvPicPr>
        <p:blipFill>
          <a:blip r:embed="rId2"/>
          <a:srcRect b="11111"/>
          <a:stretch>
            <a:fillRect/>
          </a:stretch>
        </p:blipFill>
        <p:spPr>
          <a:xfrm>
            <a:off x="1676400" y="381000"/>
            <a:ext cx="5915025" cy="525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/>
              <a:t>ZNAČAJ SCENSKOG STVARALAŠTVA ZA INTELEKTUALNI I SOCIJALNI RAZVOJ DETETA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r>
              <a:rPr lang="en-US" dirty="0" err="1"/>
              <a:t>Dramske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u </a:t>
            </a:r>
            <a:r>
              <a:rPr lang="en-US" dirty="0" err="1"/>
              <a:t>predškolskom</a:t>
            </a:r>
            <a:r>
              <a:rPr lang="en-US" dirty="0"/>
              <a:t> </a:t>
            </a:r>
            <a:r>
              <a:rPr lang="en-US" dirty="0" err="1"/>
              <a:t>uzrastu</a:t>
            </a:r>
            <a:r>
              <a:rPr lang="en-US" dirty="0"/>
              <a:t>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detetu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</a:t>
            </a:r>
            <a:r>
              <a:rPr lang="en-US" dirty="0" err="1"/>
              <a:t>upozna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pozorišnom</a:t>
            </a:r>
            <a:r>
              <a:rPr lang="en-US" dirty="0"/>
              <a:t> </a:t>
            </a:r>
            <a:r>
              <a:rPr lang="en-US" dirty="0" err="1"/>
              <a:t>umetnošću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elementima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ona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. </a:t>
            </a:r>
          </a:p>
          <a:p>
            <a:r>
              <a:rPr lang="en-US" dirty="0" err="1"/>
              <a:t>Deta</a:t>
            </a:r>
            <a:r>
              <a:rPr lang="en-US" dirty="0"/>
              <a:t> </a:t>
            </a:r>
            <a:r>
              <a:rPr lang="en-US" dirty="0" err="1"/>
              <a:t>spoznaje</a:t>
            </a:r>
            <a:r>
              <a:rPr lang="en-US" dirty="0"/>
              <a:t> – </a:t>
            </a:r>
            <a:r>
              <a:rPr lang="en-US" dirty="0" err="1"/>
              <a:t>razume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uči</a:t>
            </a:r>
            <a:r>
              <a:rPr lang="en-US" dirty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/>
              <a:t>voli</a:t>
            </a:r>
            <a:r>
              <a:rPr lang="en-US" dirty="0"/>
              <a:t> </a:t>
            </a:r>
            <a:r>
              <a:rPr lang="en-US" dirty="0" err="1"/>
              <a:t>pozorište</a:t>
            </a:r>
            <a:r>
              <a:rPr lang="en-US" dirty="0"/>
              <a:t>; </a:t>
            </a:r>
            <a:r>
              <a:rPr lang="en-US" dirty="0" err="1" smtClean="0"/>
              <a:t>da</a:t>
            </a:r>
            <a:r>
              <a:rPr lang="sr-Cyrl-RS" dirty="0" smtClean="0"/>
              <a:t> veštine steknute kroz dramske igre </a:t>
            </a:r>
            <a:r>
              <a:rPr lang="en-US" dirty="0" err="1" smtClean="0"/>
              <a:t>koristi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sopstveno</a:t>
            </a:r>
            <a:r>
              <a:rPr lang="en-US" dirty="0"/>
              <a:t> </a:t>
            </a:r>
            <a:r>
              <a:rPr lang="en-US" dirty="0" err="1"/>
              <a:t>izražavanje</a:t>
            </a:r>
            <a:r>
              <a:rPr lang="en-US" dirty="0"/>
              <a:t>, </a:t>
            </a:r>
            <a:r>
              <a:rPr lang="en-US" dirty="0" err="1"/>
              <a:t>komunikaciju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stvaralaštvo</a:t>
            </a:r>
            <a:r>
              <a:rPr lang="en-US" dirty="0" smtClean="0"/>
              <a:t>, </a:t>
            </a:r>
            <a:r>
              <a:rPr lang="sr-Cyrl-RS" dirty="0" smtClean="0"/>
              <a:t>koristeći </a:t>
            </a:r>
            <a:r>
              <a:rPr lang="en-US" dirty="0" err="1" smtClean="0"/>
              <a:t>načine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tehnike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mu </a:t>
            </a:r>
            <a:r>
              <a:rPr lang="en-US" dirty="0" err="1"/>
              <a:t>pozorišna</a:t>
            </a:r>
            <a:r>
              <a:rPr lang="en-US" dirty="0"/>
              <a:t> </a:t>
            </a:r>
            <a:r>
              <a:rPr lang="en-US" dirty="0" err="1"/>
              <a:t>umetnost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Pozorišna</a:t>
            </a:r>
            <a:r>
              <a:rPr lang="en-US" dirty="0"/>
              <a:t> </a:t>
            </a:r>
            <a:r>
              <a:rPr lang="en-US" dirty="0" err="1"/>
              <a:t>umetnost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 smtClean="0"/>
              <a:t>dete</a:t>
            </a:r>
            <a:r>
              <a:rPr lang="en-US" dirty="0" smtClean="0"/>
              <a:t> </a:t>
            </a:r>
            <a:r>
              <a:rPr lang="en-US" dirty="0" err="1"/>
              <a:t>razvija</a:t>
            </a:r>
            <a:r>
              <a:rPr lang="en-US" dirty="0"/>
              <a:t>:</a:t>
            </a:r>
          </a:p>
          <a:p>
            <a:pPr lvl="0"/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vrednosti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ponašanja</a:t>
            </a:r>
            <a:endParaRPr lang="en-US" dirty="0"/>
          </a:p>
          <a:p>
            <a:pPr lvl="0"/>
            <a:r>
              <a:rPr lang="en-US" dirty="0" err="1"/>
              <a:t>veštine</a:t>
            </a:r>
            <a:r>
              <a:rPr lang="en-US" dirty="0"/>
              <a:t> </a:t>
            </a:r>
            <a:r>
              <a:rPr lang="en-US" dirty="0" err="1"/>
              <a:t>komunikacije</a:t>
            </a:r>
            <a:endParaRPr lang="en-US" dirty="0"/>
          </a:p>
          <a:p>
            <a:pPr lvl="0"/>
            <a:r>
              <a:rPr lang="en-US" dirty="0" err="1"/>
              <a:t>socijalizuje</a:t>
            </a:r>
            <a:r>
              <a:rPr lang="en-US" dirty="0"/>
              <a:t> se, </a:t>
            </a:r>
            <a:r>
              <a:rPr lang="en-US" dirty="0" err="1"/>
              <a:t>razume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prihvata</a:t>
            </a:r>
            <a:r>
              <a:rPr lang="en-US" dirty="0"/>
              <a:t> </a:t>
            </a:r>
            <a:r>
              <a:rPr lang="en-US" dirty="0" err="1"/>
              <a:t>različitost</a:t>
            </a:r>
            <a:r>
              <a:rPr lang="en-US" dirty="0"/>
              <a:t>, </a:t>
            </a:r>
            <a:r>
              <a:rPr lang="en-US" dirty="0" err="1"/>
              <a:t>gradi</a:t>
            </a:r>
            <a:r>
              <a:rPr lang="en-US" dirty="0"/>
              <a:t> </a:t>
            </a:r>
            <a:r>
              <a:rPr lang="en-US" dirty="0" err="1"/>
              <a:t>osećaj</a:t>
            </a:r>
            <a:r>
              <a:rPr lang="en-US" dirty="0"/>
              <a:t> </a:t>
            </a:r>
            <a:r>
              <a:rPr lang="en-US" dirty="0" err="1"/>
              <a:t>empatije</a:t>
            </a:r>
            <a:endParaRPr lang="en-US" dirty="0"/>
          </a:p>
          <a:p>
            <a:pPr lvl="0"/>
            <a:r>
              <a:rPr lang="en-US" dirty="0" err="1"/>
              <a:t>pažnju</a:t>
            </a:r>
            <a:r>
              <a:rPr lang="en-US" dirty="0"/>
              <a:t>, </a:t>
            </a:r>
            <a:r>
              <a:rPr lang="en-US" dirty="0" err="1"/>
              <a:t>mišljenje</a:t>
            </a:r>
            <a:r>
              <a:rPr lang="en-US" dirty="0"/>
              <a:t>, </a:t>
            </a:r>
            <a:r>
              <a:rPr lang="en-US" dirty="0" err="1"/>
              <a:t>govor</a:t>
            </a:r>
            <a:r>
              <a:rPr lang="en-US" dirty="0"/>
              <a:t>, </a:t>
            </a:r>
            <a:r>
              <a:rPr lang="en-US" dirty="0" err="1"/>
              <a:t>maštu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stvaralaštvo</a:t>
            </a:r>
            <a:r>
              <a:rPr lang="en-US" dirty="0" smtClean="0"/>
              <a:t>...</a:t>
            </a:r>
            <a:endParaRPr lang="sr-Cyrl-RS" dirty="0" smtClean="0"/>
          </a:p>
          <a:p>
            <a:pPr lvl="0"/>
            <a:endParaRPr lang="en-US" dirty="0"/>
          </a:p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nije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glumac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mi ne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treba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težimo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njega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stvaramo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3058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Podgrupa</a:t>
            </a:r>
            <a:r>
              <a:rPr lang="en-US" dirty="0" smtClean="0"/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Simboličkih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igara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je </a:t>
            </a:r>
            <a:r>
              <a:rPr lang="en-US" dirty="0" err="1" smtClean="0"/>
              <a:t>dramsko</a:t>
            </a:r>
            <a:r>
              <a:rPr lang="sr-Cyrl-RS" dirty="0" smtClean="0"/>
              <a:t> </a:t>
            </a:r>
            <a:r>
              <a:rPr lang="en-US" dirty="0" err="1" smtClean="0"/>
              <a:t>stvaralaštvo</a:t>
            </a:r>
            <a:r>
              <a:rPr lang="en-US" dirty="0" smtClean="0"/>
              <a:t> u </a:t>
            </a:r>
            <a:r>
              <a:rPr lang="en-US" dirty="0" err="1" smtClean="0"/>
              <a:t>pitanju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REŽISERSKE IGRE </a:t>
            </a:r>
            <a:r>
              <a:rPr lang="en-US" dirty="0" smtClean="0"/>
              <a:t>(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nazivaju</a:t>
            </a:r>
            <a:r>
              <a:rPr lang="en-US" dirty="0" smtClean="0"/>
              <a:t> </a:t>
            </a:r>
            <a:r>
              <a:rPr lang="en-US" dirty="0" err="1" smtClean="0"/>
              <a:t>Kozlova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Kulikova</a:t>
            </a:r>
            <a:r>
              <a:rPr lang="en-US" dirty="0" smtClean="0"/>
              <a:t> u </a:t>
            </a:r>
            <a:r>
              <a:rPr lang="en-US" dirty="0" err="1" smtClean="0"/>
              <a:t>knjizi</a:t>
            </a:r>
            <a:r>
              <a:rPr lang="en-US" dirty="0" smtClean="0"/>
              <a:t> </a:t>
            </a:r>
            <a:r>
              <a:rPr lang="en-US" dirty="0" err="1" smtClean="0"/>
              <a:t>Doshkolnaya</a:t>
            </a:r>
            <a:r>
              <a:rPr lang="en-US" dirty="0" smtClean="0"/>
              <a:t> </a:t>
            </a:r>
            <a:r>
              <a:rPr lang="en-US" dirty="0" err="1" smtClean="0"/>
              <a:t>pedagogika</a:t>
            </a:r>
            <a:r>
              <a:rPr lang="en-US" dirty="0" smtClean="0"/>
              <a:t>, 1971.)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 smtClean="0"/>
              <a:t>njih</a:t>
            </a:r>
            <a:r>
              <a:rPr lang="en-US" dirty="0" smtClean="0"/>
              <a:t> </a:t>
            </a:r>
            <a:r>
              <a:rPr lang="en-US" dirty="0" err="1" smtClean="0"/>
              <a:t>karakteriše</a:t>
            </a:r>
            <a:r>
              <a:rPr lang="en-US" dirty="0" smtClean="0"/>
              <a:t> </a:t>
            </a:r>
            <a:r>
              <a:rPr lang="en-US" dirty="0" err="1" smtClean="0"/>
              <a:t>zamišljena</a:t>
            </a:r>
            <a:r>
              <a:rPr lang="en-US" dirty="0" smtClean="0"/>
              <a:t> </a:t>
            </a:r>
            <a:r>
              <a:rPr lang="en-US" dirty="0" err="1" smtClean="0"/>
              <a:t>situacija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</a:t>
            </a:r>
            <a:r>
              <a:rPr lang="en-US" dirty="0" err="1" smtClean="0"/>
              <a:t>dete</a:t>
            </a:r>
            <a:r>
              <a:rPr lang="en-US" dirty="0" smtClean="0"/>
              <a:t> </a:t>
            </a:r>
            <a:r>
              <a:rPr lang="en-US" dirty="0" err="1" smtClean="0"/>
              <a:t>ispoljava</a:t>
            </a:r>
            <a:r>
              <a:rPr lang="en-US" dirty="0" smtClean="0"/>
              <a:t> </a:t>
            </a:r>
            <a:r>
              <a:rPr lang="en-US" dirty="0" err="1" smtClean="0"/>
              <a:t>stvaralačku</a:t>
            </a:r>
            <a:r>
              <a:rPr lang="en-US" dirty="0" smtClean="0"/>
              <a:t> </a:t>
            </a:r>
            <a:r>
              <a:rPr lang="en-US" dirty="0" err="1" smtClean="0"/>
              <a:t>maštu</a:t>
            </a:r>
            <a:r>
              <a:rPr lang="en-US" dirty="0" smtClean="0"/>
              <a:t>, </a:t>
            </a:r>
            <a:r>
              <a:rPr lang="en-US" dirty="0" err="1" smtClean="0"/>
              <a:t>smišlja</a:t>
            </a:r>
            <a:r>
              <a:rPr lang="en-US" dirty="0" smtClean="0"/>
              <a:t> </a:t>
            </a:r>
            <a:r>
              <a:rPr lang="en-US" dirty="0" err="1" smtClean="0"/>
              <a:t>sadržaj</a:t>
            </a:r>
            <a:r>
              <a:rPr lang="en-US" dirty="0" smtClean="0"/>
              <a:t> </a:t>
            </a:r>
            <a:r>
              <a:rPr lang="en-US" dirty="0" err="1" smtClean="0"/>
              <a:t>igre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određuje</a:t>
            </a:r>
            <a:r>
              <a:rPr lang="en-US" dirty="0" smtClean="0"/>
              <a:t> </a:t>
            </a:r>
            <a:r>
              <a:rPr lang="en-US" dirty="0" err="1" smtClean="0"/>
              <a:t>njene</a:t>
            </a:r>
            <a:r>
              <a:rPr lang="en-US" dirty="0" smtClean="0"/>
              <a:t> </a:t>
            </a:r>
            <a:r>
              <a:rPr lang="en-US" dirty="0" err="1" smtClean="0"/>
              <a:t>učesnike</a:t>
            </a:r>
            <a:r>
              <a:rPr lang="en-US" dirty="0" smtClean="0"/>
              <a:t> (</a:t>
            </a:r>
            <a:r>
              <a:rPr lang="en-US" dirty="0" err="1" smtClean="0"/>
              <a:t>dodeljuje</a:t>
            </a:r>
            <a:r>
              <a:rPr lang="en-US" dirty="0" smtClean="0"/>
              <a:t> </a:t>
            </a:r>
            <a:r>
              <a:rPr lang="en-US" dirty="0" err="1" smtClean="0"/>
              <a:t>uloge</a:t>
            </a:r>
            <a:r>
              <a:rPr lang="en-US" dirty="0" smtClean="0"/>
              <a:t> </a:t>
            </a:r>
            <a:r>
              <a:rPr lang="en-US" dirty="0" err="1" smtClean="0"/>
              <a:t>igračkama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predmetima</a:t>
            </a:r>
            <a:r>
              <a:rPr lang="en-US" dirty="0" smtClean="0"/>
              <a:t> –  </a:t>
            </a:r>
            <a:r>
              <a:rPr lang="en-US" dirty="0" err="1" smtClean="0"/>
              <a:t>olovka</a:t>
            </a:r>
            <a:r>
              <a:rPr lang="en-US" dirty="0" smtClean="0"/>
              <a:t> </a:t>
            </a:r>
            <a:r>
              <a:rPr lang="en-US" dirty="0" err="1" smtClean="0"/>
              <a:t>postaje</a:t>
            </a:r>
            <a:r>
              <a:rPr lang="en-US" dirty="0" smtClean="0"/>
              <a:t> </a:t>
            </a:r>
            <a:r>
              <a:rPr lang="en-US" dirty="0" err="1" smtClean="0"/>
              <a:t>mikrofon</a:t>
            </a:r>
            <a:r>
              <a:rPr lang="en-US" dirty="0" smtClean="0"/>
              <a:t>, </a:t>
            </a:r>
            <a:r>
              <a:rPr lang="en-US" dirty="0" err="1" smtClean="0"/>
              <a:t>stolica</a:t>
            </a:r>
            <a:r>
              <a:rPr lang="en-US" dirty="0" smtClean="0"/>
              <a:t> </a:t>
            </a:r>
            <a:r>
              <a:rPr lang="en-US" dirty="0" err="1" smtClean="0"/>
              <a:t>konjić</a:t>
            </a:r>
            <a:r>
              <a:rPr lang="en-US" dirty="0" smtClean="0"/>
              <a:t>...);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scenario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odvijati</a:t>
            </a:r>
            <a:r>
              <a:rPr lang="en-US" dirty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taj</a:t>
            </a:r>
            <a:r>
              <a:rPr lang="en-US" dirty="0"/>
              <a:t> scenario </a:t>
            </a:r>
            <a:r>
              <a:rPr lang="en-US" dirty="0" err="1"/>
              <a:t>vrlo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nastaje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nekog</a:t>
            </a:r>
            <a:r>
              <a:rPr lang="en-US" dirty="0"/>
              <a:t> </a:t>
            </a:r>
            <a:r>
              <a:rPr lang="en-US" dirty="0" err="1"/>
              <a:t>događaja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je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učestvovalo</a:t>
            </a:r>
            <a:r>
              <a:rPr lang="en-US" dirty="0"/>
              <a:t>, </a:t>
            </a:r>
            <a:r>
              <a:rPr lang="en-US" dirty="0" err="1"/>
              <a:t>videlo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filmu</a:t>
            </a:r>
            <a:r>
              <a:rPr lang="en-US" dirty="0"/>
              <a:t>, </a:t>
            </a:r>
            <a:r>
              <a:rPr lang="en-US" dirty="0" err="1"/>
              <a:t>čulo</a:t>
            </a:r>
            <a:r>
              <a:rPr lang="en-US" dirty="0"/>
              <a:t> u </a:t>
            </a:r>
            <a:r>
              <a:rPr lang="en-US" dirty="0" err="1"/>
              <a:t>priči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je </a:t>
            </a:r>
            <a:r>
              <a:rPr lang="en-US" dirty="0" err="1" smtClean="0"/>
              <a:t>ču</a:t>
            </a:r>
            <a:r>
              <a:rPr lang="sr-Cyrl-RS" dirty="0" smtClean="0"/>
              <a:t>l</a:t>
            </a:r>
            <a:r>
              <a:rPr lang="en-US" dirty="0" smtClean="0"/>
              <a:t>o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nekoga</a:t>
            </a:r>
            <a:r>
              <a:rPr lang="en-US" dirty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to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igre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u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sjedinjuju</a:t>
            </a:r>
            <a:r>
              <a:rPr lang="en-US" dirty="0"/>
              <a:t> </a:t>
            </a:r>
            <a:r>
              <a:rPr lang="en-US" dirty="0" err="1"/>
              <a:t>doživljenu</a:t>
            </a:r>
            <a:r>
              <a:rPr lang="en-US" dirty="0"/>
              <a:t>, </a:t>
            </a:r>
            <a:r>
              <a:rPr lang="en-US" dirty="0" err="1"/>
              <a:t>stvarnu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maštu</a:t>
            </a:r>
            <a:r>
              <a:rPr lang="en-US" dirty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govor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važnu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pošto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objašnjava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komentariše</a:t>
            </a:r>
            <a:r>
              <a:rPr lang="en-US" dirty="0"/>
              <a:t> </a:t>
            </a:r>
            <a:r>
              <a:rPr lang="en-US" dirty="0" err="1"/>
              <a:t>ono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;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/>
              <a:t>u </a:t>
            </a:r>
            <a:r>
              <a:rPr lang="en-US" dirty="0" err="1"/>
              <a:t>samom</a:t>
            </a:r>
            <a:r>
              <a:rPr lang="en-US" dirty="0"/>
              <a:t> </a:t>
            </a:r>
            <a:r>
              <a:rPr lang="en-US" dirty="0" err="1"/>
              <a:t>govoru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razna</a:t>
            </a:r>
            <a:r>
              <a:rPr lang="en-US" dirty="0"/>
              <a:t> </a:t>
            </a:r>
            <a:r>
              <a:rPr lang="en-US" dirty="0" err="1"/>
              <a:t>izražajna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bi </a:t>
            </a:r>
            <a:r>
              <a:rPr lang="en-US" dirty="0" err="1"/>
              <a:t>predstavio</a:t>
            </a:r>
            <a:r>
              <a:rPr lang="en-US" dirty="0"/>
              <a:t> </a:t>
            </a:r>
            <a:r>
              <a:rPr lang="en-US" dirty="0" err="1"/>
              <a:t>pojedinačne</a:t>
            </a:r>
            <a:r>
              <a:rPr lang="en-US" dirty="0"/>
              <a:t> </a:t>
            </a:r>
            <a:r>
              <a:rPr lang="en-US" dirty="0" err="1"/>
              <a:t>likove</a:t>
            </a:r>
            <a:r>
              <a:rPr lang="en-US" dirty="0"/>
              <a:t> (</a:t>
            </a:r>
            <a:r>
              <a:rPr lang="en-US" dirty="0" err="1"/>
              <a:t>menja</a:t>
            </a:r>
            <a:r>
              <a:rPr lang="en-US" dirty="0"/>
              <a:t> </a:t>
            </a:r>
            <a:r>
              <a:rPr lang="en-US" dirty="0" err="1"/>
              <a:t>tonalitet</a:t>
            </a:r>
            <a:r>
              <a:rPr lang="en-US" dirty="0"/>
              <a:t>, </a:t>
            </a:r>
            <a:r>
              <a:rPr lang="en-US" dirty="0" err="1"/>
              <a:t>intonaciju</a:t>
            </a:r>
            <a:r>
              <a:rPr lang="en-US" dirty="0"/>
              <a:t>, tempo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ritam</a:t>
            </a:r>
            <a:r>
              <a:rPr lang="en-US" dirty="0"/>
              <a:t> </a:t>
            </a:r>
            <a:r>
              <a:rPr lang="en-US" dirty="0" err="1"/>
              <a:t>govora</a:t>
            </a:r>
            <a:r>
              <a:rPr lang="en-US" dirty="0"/>
              <a:t>, </a:t>
            </a:r>
            <a:r>
              <a:rPr lang="en-US" dirty="0" err="1"/>
              <a:t>naglasak</a:t>
            </a:r>
            <a:r>
              <a:rPr lang="en-US" dirty="0"/>
              <a:t>,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emocionalnu</a:t>
            </a:r>
            <a:r>
              <a:rPr lang="en-US" dirty="0"/>
              <a:t> </a:t>
            </a:r>
            <a:r>
              <a:rPr lang="en-US" dirty="0" err="1"/>
              <a:t>obojenost</a:t>
            </a:r>
            <a:r>
              <a:rPr lang="en-US" dirty="0"/>
              <a:t>, </a:t>
            </a:r>
            <a:r>
              <a:rPr lang="en-US" dirty="0" err="1"/>
              <a:t>onomatopeju</a:t>
            </a:r>
            <a:r>
              <a:rPr lang="en-US" dirty="0"/>
              <a:t>...)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err="1"/>
              <a:t>dete</a:t>
            </a:r>
            <a:r>
              <a:rPr lang="en-US" dirty="0"/>
              <a:t> „</a:t>
            </a:r>
            <a:r>
              <a:rPr lang="en-US" dirty="0" err="1"/>
              <a:t>glumi</a:t>
            </a:r>
            <a:r>
              <a:rPr lang="en-US" dirty="0"/>
              <a:t>“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likove</a:t>
            </a:r>
            <a:r>
              <a:rPr lang="en-US" dirty="0"/>
              <a:t>, </a:t>
            </a:r>
            <a:r>
              <a:rPr lang="en-US" dirty="0" err="1"/>
              <a:t>podražava</a:t>
            </a:r>
            <a:r>
              <a:rPr lang="en-US" dirty="0"/>
              <a:t> </a:t>
            </a:r>
            <a:r>
              <a:rPr lang="en-US" dirty="0" err="1"/>
              <a:t>zvuke</a:t>
            </a:r>
            <a:r>
              <a:rPr lang="en-US" dirty="0"/>
              <a:t>, </a:t>
            </a:r>
            <a:r>
              <a:rPr lang="en-US" dirty="0" err="1"/>
              <a:t>vodi</a:t>
            </a:r>
            <a:r>
              <a:rPr lang="en-US" dirty="0"/>
              <a:t> </a:t>
            </a:r>
            <a:r>
              <a:rPr lang="en-US" dirty="0" err="1"/>
              <a:t>dijalog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najmlađem</a:t>
            </a:r>
            <a:r>
              <a:rPr lang="en-US" dirty="0"/>
              <a:t> </a:t>
            </a:r>
            <a:r>
              <a:rPr lang="en-US" dirty="0" err="1"/>
              <a:t>uzrastu</a:t>
            </a:r>
            <a:r>
              <a:rPr lang="en-US" dirty="0"/>
              <a:t> (1-2 </a:t>
            </a:r>
            <a:r>
              <a:rPr lang="en-US" dirty="0" err="1"/>
              <a:t>godine</a:t>
            </a:r>
            <a:r>
              <a:rPr lang="en-US" dirty="0"/>
              <a:t>) ne </a:t>
            </a:r>
            <a:r>
              <a:rPr lang="en-US" dirty="0" err="1"/>
              <a:t>postoji</a:t>
            </a:r>
            <a:r>
              <a:rPr lang="en-US" dirty="0"/>
              <a:t> </a:t>
            </a:r>
            <a:r>
              <a:rPr lang="en-US" dirty="0" err="1"/>
              <a:t>ovakvo</a:t>
            </a:r>
            <a:r>
              <a:rPr lang="en-US" dirty="0"/>
              <a:t> </a:t>
            </a:r>
            <a:r>
              <a:rPr lang="en-US" dirty="0" err="1"/>
              <a:t>korišćenje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(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u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razdvoji</a:t>
            </a:r>
            <a:r>
              <a:rPr lang="en-US" dirty="0"/>
              <a:t> </a:t>
            </a:r>
            <a:r>
              <a:rPr lang="en-US" dirty="0" err="1"/>
              <a:t>radnju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), </a:t>
            </a:r>
            <a:r>
              <a:rPr lang="en-US" dirty="0" err="1"/>
              <a:t>međutim</a:t>
            </a:r>
            <a:r>
              <a:rPr lang="en-US" dirty="0"/>
              <a:t> </a:t>
            </a:r>
            <a:r>
              <a:rPr lang="en-US" dirty="0" err="1"/>
              <a:t>ubrzo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perioda</a:t>
            </a:r>
            <a:r>
              <a:rPr lang="en-US" dirty="0"/>
              <a:t>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odvaja</a:t>
            </a:r>
            <a:r>
              <a:rPr lang="en-US" dirty="0"/>
              <a:t> </a:t>
            </a:r>
            <a:r>
              <a:rPr lang="en-US" dirty="0" err="1"/>
              <a:t>radnju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predmeta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usvojene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ustaljene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situacijama</a:t>
            </a:r>
            <a:r>
              <a:rPr lang="en-US" dirty="0"/>
              <a:t> (ne </a:t>
            </a:r>
            <a:r>
              <a:rPr lang="en-US" dirty="0" err="1"/>
              <a:t>hrani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psa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„</a:t>
            </a:r>
            <a:r>
              <a:rPr lang="en-US" dirty="0" err="1"/>
              <a:t>lutku</a:t>
            </a:r>
            <a:r>
              <a:rPr lang="en-US" dirty="0"/>
              <a:t>“, </a:t>
            </a:r>
            <a:r>
              <a:rPr lang="en-US" dirty="0" err="1"/>
              <a:t>plišanu</a:t>
            </a:r>
            <a:r>
              <a:rPr lang="en-US" dirty="0"/>
              <a:t> </a:t>
            </a:r>
            <a:r>
              <a:rPr lang="en-US" dirty="0" err="1"/>
              <a:t>igračku</a:t>
            </a:r>
            <a:r>
              <a:rPr lang="en-US" dirty="0"/>
              <a:t>...).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r>
              <a:rPr lang="en-US" dirty="0" err="1"/>
              <a:t>Dijalozi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predmetnih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 se </a:t>
            </a:r>
            <a:r>
              <a:rPr lang="en-US" dirty="0" err="1"/>
              <a:t>polako</a:t>
            </a:r>
            <a:r>
              <a:rPr lang="en-US" dirty="0"/>
              <a:t> </a:t>
            </a:r>
            <a:r>
              <a:rPr lang="en-US" dirty="0" err="1"/>
              <a:t>proširuju</a:t>
            </a:r>
            <a:r>
              <a:rPr lang="en-US" dirty="0"/>
              <a:t>, </a:t>
            </a:r>
            <a:r>
              <a:rPr lang="en-US" dirty="0" err="1"/>
              <a:t>predmeti</a:t>
            </a:r>
            <a:r>
              <a:rPr lang="en-US" dirty="0"/>
              <a:t> </a:t>
            </a:r>
            <a:r>
              <a:rPr lang="en-US" dirty="0" err="1"/>
              <a:t>menjaju</a:t>
            </a:r>
            <a:r>
              <a:rPr lang="en-US" dirty="0"/>
              <a:t> „</a:t>
            </a:r>
            <a:r>
              <a:rPr lang="en-US" dirty="0" err="1"/>
              <a:t>uloge</a:t>
            </a:r>
            <a:r>
              <a:rPr lang="en-US" dirty="0"/>
              <a:t>“, </a:t>
            </a:r>
            <a:r>
              <a:rPr lang="en-US" dirty="0" err="1"/>
              <a:t>situacije</a:t>
            </a:r>
            <a:r>
              <a:rPr lang="en-US" dirty="0"/>
              <a:t> se </a:t>
            </a:r>
            <a:r>
              <a:rPr lang="en-US" dirty="0" err="1"/>
              <a:t>oponašaju</a:t>
            </a:r>
            <a:r>
              <a:rPr lang="en-US" dirty="0"/>
              <a:t> (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zamišlja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„</a:t>
            </a:r>
            <a:r>
              <a:rPr lang="en-US" dirty="0" err="1"/>
              <a:t>kupa</a:t>
            </a:r>
            <a:r>
              <a:rPr lang="en-US" dirty="0"/>
              <a:t>“ </a:t>
            </a:r>
            <a:r>
              <a:rPr lang="en-US" dirty="0" err="1"/>
              <a:t>lutku</a:t>
            </a:r>
            <a:r>
              <a:rPr lang="en-US" dirty="0"/>
              <a:t> </a:t>
            </a:r>
            <a:r>
              <a:rPr lang="en-US" dirty="0" err="1"/>
              <a:t>bez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). </a:t>
            </a:r>
            <a:r>
              <a:rPr lang="en-US" dirty="0" err="1"/>
              <a:t>Uporedo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ovim</a:t>
            </a:r>
            <a:r>
              <a:rPr lang="en-US" dirty="0"/>
              <a:t>, </a:t>
            </a:r>
            <a:r>
              <a:rPr lang="en-US" dirty="0" err="1"/>
              <a:t>dete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koristi</a:t>
            </a:r>
            <a:r>
              <a:rPr lang="en-US" dirty="0"/>
              <a:t> </a:t>
            </a:r>
            <a:r>
              <a:rPr lang="en-US" dirty="0" err="1"/>
              <a:t>pojedine</a:t>
            </a:r>
            <a:r>
              <a:rPr lang="en-US" dirty="0"/>
              <a:t> </a:t>
            </a:r>
            <a:r>
              <a:rPr lang="en-US" dirty="0" err="1"/>
              <a:t>predmete</a:t>
            </a:r>
            <a:r>
              <a:rPr lang="en-US" dirty="0"/>
              <a:t> </a:t>
            </a:r>
            <a:r>
              <a:rPr lang="en-US" dirty="0" err="1"/>
              <a:t>dajući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potpuno</a:t>
            </a:r>
            <a:r>
              <a:rPr lang="en-US" dirty="0"/>
              <a:t> </a:t>
            </a:r>
            <a:r>
              <a:rPr lang="en-US" dirty="0" err="1"/>
              <a:t>druga</a:t>
            </a:r>
            <a:r>
              <a:rPr lang="en-US" dirty="0"/>
              <a:t> </a:t>
            </a:r>
            <a:r>
              <a:rPr lang="en-US" dirty="0" err="1"/>
              <a:t>svojstva</a:t>
            </a:r>
            <a:r>
              <a:rPr lang="en-US" dirty="0"/>
              <a:t> (</a:t>
            </a:r>
            <a:r>
              <a:rPr lang="en-US" dirty="0" err="1"/>
              <a:t>kutija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igračke</a:t>
            </a:r>
            <a:r>
              <a:rPr lang="en-US" dirty="0"/>
              <a:t> </a:t>
            </a:r>
            <a:r>
              <a:rPr lang="en-US" dirty="0" err="1"/>
              <a:t>postaje</a:t>
            </a:r>
            <a:r>
              <a:rPr lang="en-US" dirty="0"/>
              <a:t> </a:t>
            </a:r>
            <a:r>
              <a:rPr lang="en-US" dirty="0" err="1"/>
              <a:t>kadica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kupanje</a:t>
            </a:r>
            <a:r>
              <a:rPr lang="en-US" dirty="0"/>
              <a:t>).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8229600" cy="3230563"/>
          </a:xfrm>
        </p:spPr>
        <p:txBody>
          <a:bodyPr/>
          <a:lstStyle/>
          <a:p>
            <a:r>
              <a:rPr lang="en-US" dirty="0" err="1"/>
              <a:t>Krajem</a:t>
            </a:r>
            <a:r>
              <a:rPr lang="en-US" dirty="0"/>
              <a:t> </a:t>
            </a:r>
            <a:r>
              <a:rPr lang="en-US" dirty="0" err="1"/>
              <a:t>predškolskog</a:t>
            </a:r>
            <a:r>
              <a:rPr lang="en-US" dirty="0"/>
              <a:t> </a:t>
            </a:r>
            <a:r>
              <a:rPr lang="en-US" dirty="0" err="1"/>
              <a:t>uzrasta</a:t>
            </a:r>
            <a:r>
              <a:rPr lang="en-US" dirty="0"/>
              <a:t> u </a:t>
            </a:r>
            <a:r>
              <a:rPr lang="en-US" dirty="0" err="1" smtClean="0"/>
              <a:t>dečjoj</a:t>
            </a:r>
            <a:r>
              <a:rPr lang="en-US" dirty="0" smtClean="0"/>
              <a:t> </a:t>
            </a:r>
            <a:r>
              <a:rPr lang="en-US" dirty="0" err="1"/>
              <a:t>igri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se </a:t>
            </a:r>
            <a:r>
              <a:rPr lang="en-US" dirty="0" err="1"/>
              <a:t>prikazuju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odraslih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razliku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prethodnih</a:t>
            </a:r>
            <a:r>
              <a:rPr lang="en-US" dirty="0"/>
              <a:t> </a:t>
            </a:r>
            <a:r>
              <a:rPr lang="en-US" dirty="0" err="1"/>
              <a:t>situacija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to bile </a:t>
            </a:r>
            <a:r>
              <a:rPr lang="en-US" dirty="0" err="1"/>
              <a:t>samo</a:t>
            </a:r>
            <a:r>
              <a:rPr lang="en-US" dirty="0"/>
              <a:t> „</a:t>
            </a:r>
            <a:r>
              <a:rPr lang="en-US" dirty="0" err="1"/>
              <a:t>imitacije</a:t>
            </a:r>
            <a:r>
              <a:rPr lang="en-US" dirty="0"/>
              <a:t>“ </a:t>
            </a:r>
            <a:r>
              <a:rPr lang="en-US" dirty="0" err="1"/>
              <a:t>predmetnih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885</Words>
  <Application>Microsoft Office PowerPoint</Application>
  <PresentationFormat>On-screen Show (4:3)</PresentationFormat>
  <Paragraphs>35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OBLICI DEČJEG SCENSKOG STVARALAŠTVA U VRTIĆU</vt:lpstr>
      <vt:lpstr>Slide 2</vt:lpstr>
      <vt:lpstr>ZNAČAJ SCENSKOG STVARALAŠTVA ZA INTELEKTUALNI I SOCIJALNI RAZVOJ DETETA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ULOGA VASPITAČA 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OBLICI DEČJEG SCENSKOG STVARALAŠTVA U VRTIĆU</dc:title>
  <dc:creator>Jovanka</dc:creator>
  <cp:lastModifiedBy>Jovanka</cp:lastModifiedBy>
  <cp:revision>25</cp:revision>
  <dcterms:created xsi:type="dcterms:W3CDTF">2019-10-22T19:58:18Z</dcterms:created>
  <dcterms:modified xsi:type="dcterms:W3CDTF">2020-01-08T08:58:21Z</dcterms:modified>
</cp:coreProperties>
</file>